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384A-ABF9-43D1-8BC1-AE91F0A90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32EB9-1F71-4EB6-A95C-4352FBFE9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A320E-6E4B-4FA5-B8B4-10C7D57A5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E2127-8A17-452E-9131-7A679192A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02CF4-34D0-45B3-BF8E-EA6ECE2BD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5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8E4CC-502D-4D5F-A157-D49DD8EA8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6BF1C-645F-48C3-8145-5FA600706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EE117-752F-469D-9D28-636BC4DA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CD9A-0CEF-4BF9-9813-E8C542A6C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16EA4-65E1-456B-A10B-7E924361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22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F6CC9-739C-4ECE-A2FD-3FC893914C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579F2-7F77-460F-A69D-80C8C90B8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9DBBC-D4BC-40DD-8EA9-2A655D9F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E5EF3-CB24-40F7-B3E4-7C239EFB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9B635-99D6-4150-81F5-14DECC7EB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70CED-1861-4C80-9DCC-30F0BBD2B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A2718-2A2F-4867-981B-8EB6F413F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9D0C9-319A-4889-943F-778407AB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E6793-1FE5-4CCE-9C0D-79ACDDC4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F4A3C-B151-476D-BC85-B9249A4B8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5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E9933-FF82-4D1F-B735-0693BFD55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09A96-9F25-4630-9011-950D58DB9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E813F-C0D2-4E22-93BF-CAD6288DA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B55D4-0622-4362-B655-01B5E6498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4659C-A8D0-412C-A8A8-3DD25D910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6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15C5-EF12-4494-84CF-BDE45E021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86183-DA1E-41D0-9095-1A8D91FAC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66A7C0-5299-4C2C-9C39-A06817088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837FD-9D0C-483B-9989-15A134A50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A080B-9DE9-42B5-ACCF-8D20F921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4E951-4D39-4E12-AD4B-D00E8FA0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35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A41E-DA97-4A55-8D08-EF0B0CAF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A82DE-AA6E-4C8A-8760-D497B9BAE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DD09C-619E-4750-A0D6-9931C85B7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BB659E-CA84-401B-9F1A-D08949E8A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E42B64-4DC2-4E49-86F3-8A668903C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F05908-10B6-4B4D-8B12-6DA247CC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F7A726-C126-4647-9B16-8E75A062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B6BAB-9969-4A55-945F-8B9E5DBB7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0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CC7A6-BF2F-49B3-842F-728E85B9B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8ADA64-789B-4D48-A81B-294D440A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DF8C50-5E85-448D-9313-66D7861D5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F0A58-23D5-462E-B711-690096B9D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7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37B5C-B381-4131-A2D3-8788566C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D2BF2-112D-4B50-B6A4-42C9C46C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B1477-F91D-4F84-92DC-099F351A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40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8BC6-97E2-4D04-AB68-C145B35C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6288E-CC6C-423C-A3DA-9617C4F7E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0E8D4-79D6-42FD-BD83-A2E966D28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75A38-481F-4E2B-9789-E7361AF7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5ADBE-9D5B-4EB3-B7AA-77FF870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572D1-9BA3-42CD-A394-8E1671A8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23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F370-B3B1-4647-8788-E9A0BFEB3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6F924-407B-41A3-BE93-15B3E2E53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E9F3C-8DDF-4B0F-835C-71389DF99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E4CD5-396E-48BA-9F92-AB609B084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49D35-49DC-4728-A2E7-F56FD2336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8E020-6A80-427A-A29E-E29A004A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7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4D4C0B-7726-4074-9344-63172C52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058B0-CBC1-4C2C-9B41-B80D0CFDC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62952-04A6-4869-8031-9B9CF5A37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0C4E2-8896-4AD6-AF35-43677390C1A2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87566-2417-4DA3-954D-254B5AE2F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9A0FE-3260-42A7-A107-BE59BEA8C5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1CA4A-38DE-4C7C-BBBC-57DE8BD56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5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295751-79DB-4EA4-8216-BA714AA7C336}"/>
              </a:ext>
            </a:extLst>
          </p:cNvPr>
          <p:cNvSpPr txBox="1"/>
          <p:nvPr/>
        </p:nvSpPr>
        <p:spPr>
          <a:xfrm>
            <a:off x="2334425" y="0"/>
            <a:ext cx="75231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COSHH – Control of Substances Hazardous to Health</a:t>
            </a:r>
            <a:endParaRPr lang="en-GB" dirty="0"/>
          </a:p>
          <a:p>
            <a:pPr algn="ctr"/>
            <a:r>
              <a:rPr lang="en-GB" b="1" u="sng" dirty="0"/>
              <a:t>COVID-19 (Severe Acute Respiratory Syndrome (SARS) – Coronavirus (</a:t>
            </a:r>
            <a:r>
              <a:rPr lang="en-GB" b="1" u="sng" dirty="0" err="1"/>
              <a:t>CoV</a:t>
            </a:r>
            <a:r>
              <a:rPr lang="en-GB" b="1" u="sng" dirty="0"/>
              <a:t>)-2)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189CDB-3223-410E-9101-CB7001DC1BF3}"/>
              </a:ext>
            </a:extLst>
          </p:cNvPr>
          <p:cNvSpPr txBox="1"/>
          <p:nvPr/>
        </p:nvSpPr>
        <p:spPr>
          <a:xfrm>
            <a:off x="4386652" y="579358"/>
            <a:ext cx="350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/>
              <a:t>Date: 31/03/2020; Review Date</a:t>
            </a:r>
            <a:r>
              <a:rPr lang="en-GB" sz="1400" b="1" u="sng"/>
              <a:t>: 30/04/2020</a:t>
            </a:r>
            <a:endParaRPr lang="en-GB" sz="1400" b="1" u="sng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E52CAB1-3F0C-4BA6-A849-31251DEE497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70" y="92333"/>
            <a:ext cx="877704" cy="830997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970942-83B4-4AE8-8F6B-076D56822FC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526" y="92333"/>
            <a:ext cx="877704" cy="8309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F6DDB47-5359-44C8-98E4-B2B8BAA212DB}"/>
              </a:ext>
            </a:extLst>
          </p:cNvPr>
          <p:cNvSpPr txBox="1"/>
          <p:nvPr/>
        </p:nvSpPr>
        <p:spPr>
          <a:xfrm>
            <a:off x="678872" y="923330"/>
            <a:ext cx="48746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Substance 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Biological – Pathogens defined as Hazard Group 3 According to the Advisory Committee on Dangerous Pathogens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Form – aerosol/mist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Route of exposure – inhalation (direct), skin (indirect)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Exposure limit – unknown </a:t>
            </a:r>
          </a:p>
          <a:p>
            <a:endParaRPr lang="en-GB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0D760-F02A-4C9E-A047-8B36BEDE1F4A}"/>
              </a:ext>
            </a:extLst>
          </p:cNvPr>
          <p:cNvSpPr txBox="1"/>
          <p:nvPr/>
        </p:nvSpPr>
        <p:spPr>
          <a:xfrm>
            <a:off x="6723381" y="923330"/>
            <a:ext cx="46412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Health Hazards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Severe Biological Hazard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May cause severe human disease and is a serious hazard to exposed individuals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Effective prophylaxis or treatment usually available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Disease may spread to the community</a:t>
            </a:r>
          </a:p>
          <a:p>
            <a:endParaRPr lang="en-GB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B15D6F-FF08-45C3-8810-66AC783D4616}"/>
              </a:ext>
            </a:extLst>
          </p:cNvPr>
          <p:cNvSpPr txBox="1"/>
          <p:nvPr/>
        </p:nvSpPr>
        <p:spPr>
          <a:xfrm>
            <a:off x="197771" y="2395240"/>
            <a:ext cx="11899154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Control Measures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Cover all cuts (with plasters)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Wear gloves – Nitrile (latex is a known allergy; vinyl – no testing has been carried out to whether the virus can pass through vinyl)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Wear a disposable gown or coverall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If not available, wear an outer layer (on top of ‘street clothes’) that can be removed and washed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Wear a face shield or goggles – this is only needed for direct contact with COVID-19-positive persons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Wear a FFP2-type mask as a minimum – </a:t>
            </a:r>
            <a:r>
              <a:rPr lang="en-GB" sz="1200" dirty="0"/>
              <a:t>note, for masks to be effective they need to be face-fitted, these types of mask are not suitable for people with facial hair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Wash hands with soap and water for 20sec or use an alcohol-based </a:t>
            </a:r>
            <a:r>
              <a:rPr lang="en-GB" sz="1400"/>
              <a:t>hand sanitiser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Keep at least 2m distance from other people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Disposal of PPE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Contaminated PPE MUST be double-bagged and incinerated in a clinical waste facility (such as PHS or SCRL)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/>
              <a:t>For incineration, please contact your local hospital / medical facility for advice on where you can take your contaminated PPE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Outer layer on top of ‘street clothes’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/>
              <a:t>Double bag and wash in a washing machine at a minimum of 40°C with a biological detergent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Report all incidents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07270C-0555-4C37-ADD4-C9CB7136061E}"/>
              </a:ext>
            </a:extLst>
          </p:cNvPr>
          <p:cNvSpPr txBox="1"/>
          <p:nvPr/>
        </p:nvSpPr>
        <p:spPr>
          <a:xfrm>
            <a:off x="2975797" y="5719227"/>
            <a:ext cx="6325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First Aid Measures</a:t>
            </a:r>
            <a:endParaRPr lang="en-GB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Phone 111 for medical advice – do NOT go to your GP or A&amp;E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Self-Isolate for minimum of 7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Monitor symptoms</a:t>
            </a:r>
          </a:p>
          <a:p>
            <a:endParaRPr lang="en-GB" sz="1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B300479-4D62-4F10-9E6D-ECEC254169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014" y="6010323"/>
            <a:ext cx="582138" cy="5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7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339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Calder</dc:creator>
  <cp:lastModifiedBy>Claudia Calder</cp:lastModifiedBy>
  <cp:revision>6</cp:revision>
  <dcterms:created xsi:type="dcterms:W3CDTF">2020-03-31T13:54:16Z</dcterms:created>
  <dcterms:modified xsi:type="dcterms:W3CDTF">2020-04-07T09:50:17Z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-770610399</vt:i4>
  </property>
  <property fmtid="{D5CDD505-2E9C-101B-9397-08002B2CF9AE}" pid="3" name="_NewReviewCycle">
    <vt:lpwstr/>
  </property>
  <property fmtid="{D5CDD505-2E9C-101B-9397-08002B2CF9AE}" pid="4" name="_EmailSubject">
    <vt:lpwstr>COVID-19 and COSHH</vt:lpwstr>
  </property>
  <property fmtid="{D5CDD505-2E9C-101B-9397-08002B2CF9AE}" pid="5" name="_AuthorEmail">
    <vt:lpwstr>Claudia.Calder@cardinus.com</vt:lpwstr>
  </property>
  <property fmtid="{D5CDD505-2E9C-101B-9397-08002B2CF9AE}" pid="6" name="_AuthorEmailDisplayName">
    <vt:lpwstr>Claudia Calder</vt:lpwstr>
  </property>
</Properties>
</file>